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973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7" d="100"/>
          <a:sy n="97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2C525-F306-8141-A9C3-6B59279E83C5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DA318-8C53-C344-AED1-18266C7AB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Paul Cézanne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Nepheli Aji</a:t>
            </a:r>
          </a:p>
          <a:p>
            <a:r>
              <a:rPr lang="en-US" dirty="0" smtClean="0"/>
              <a:t>Devin Collins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00269"/>
            <a:ext cx="5421321" cy="64291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457200"/>
            <a:ext cx="9906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P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A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U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L</a:t>
            </a:r>
          </a:p>
          <a:p>
            <a:endParaRPr lang="en-US" sz="3000" dirty="0" smtClean="0">
              <a:solidFill>
                <a:srgbClr val="FFFFFF"/>
              </a:solidFill>
              <a:latin typeface="Bank Gothic"/>
              <a:cs typeface="Bank Gothic"/>
            </a:endParaRP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C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É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Z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A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N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N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Bank Gothic"/>
                <a:cs typeface="Bank Gothic"/>
              </a:rPr>
              <a:t>E</a:t>
            </a:r>
          </a:p>
          <a:p>
            <a:endParaRPr lang="en-US" sz="3000" dirty="0">
              <a:solidFill>
                <a:srgbClr val="FFFFFF"/>
              </a:solidFill>
              <a:latin typeface="Bank Gothic"/>
              <a:cs typeface="Bank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Les Pommes et Les Oranges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63600"/>
            <a:ext cx="7620000" cy="5994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Les </a:t>
            </a:r>
            <a:r>
              <a:rPr lang="en-US" dirty="0" err="1" smtClean="0">
                <a:solidFill>
                  <a:srgbClr val="FFFFFF"/>
                </a:solidFill>
              </a:rPr>
              <a:t>Joueurs</a:t>
            </a:r>
            <a:r>
              <a:rPr lang="en-US" dirty="0" smtClean="0">
                <a:solidFill>
                  <a:srgbClr val="FFFFFF"/>
                </a:solidFill>
              </a:rPr>
              <a:t> de Carte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910877"/>
            <a:ext cx="6858000" cy="570106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Mont Saint </a:t>
            </a:r>
            <a:r>
              <a:rPr lang="en-US" b="1" dirty="0" err="1" smtClean="0">
                <a:solidFill>
                  <a:srgbClr val="FFFFFF"/>
                </a:solidFill>
              </a:rPr>
              <a:t>Victoire</a:t>
            </a:r>
            <a:r>
              <a:rPr lang="en-US" b="1" dirty="0" smtClean="0">
                <a:solidFill>
                  <a:srgbClr val="FFFFFF"/>
                </a:solidFill>
              </a:rPr>
              <a:t/>
            </a:r>
            <a:br>
              <a:rPr lang="en-US" b="1" dirty="0" smtClean="0">
                <a:solidFill>
                  <a:srgbClr val="FFFFFF"/>
                </a:solidFill>
              </a:rPr>
            </a:b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896874"/>
            <a:ext cx="6994909" cy="564838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Mont Saint </a:t>
            </a:r>
            <a:r>
              <a:rPr lang="en-US" dirty="0" err="1" smtClean="0">
                <a:solidFill>
                  <a:srgbClr val="FFFFFF"/>
                </a:solidFill>
              </a:rPr>
              <a:t>Victoire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762001"/>
            <a:ext cx="7325336" cy="594018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Mont Saint </a:t>
            </a:r>
            <a:r>
              <a:rPr lang="en-US" dirty="0" err="1" smtClean="0">
                <a:solidFill>
                  <a:srgbClr val="FFFFFF"/>
                </a:solidFill>
              </a:rPr>
              <a:t>Victoire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2105" t="3372"/>
          <a:stretch>
            <a:fillRect/>
          </a:stretch>
        </p:blipFill>
        <p:spPr>
          <a:xfrm>
            <a:off x="1066800" y="990600"/>
            <a:ext cx="70866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Mont Saint </a:t>
            </a:r>
            <a:r>
              <a:rPr lang="en-US" dirty="0" err="1" smtClean="0">
                <a:solidFill>
                  <a:srgbClr val="FFFFFF"/>
                </a:solidFill>
              </a:rPr>
              <a:t>Victoire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4340"/>
          <a:stretch>
            <a:fillRect/>
          </a:stretch>
        </p:blipFill>
        <p:spPr>
          <a:xfrm>
            <a:off x="1033519" y="1219200"/>
            <a:ext cx="6967481" cy="544036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39</Words>
  <Application>Microsoft Macintosh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Paul Cézanne</vt:lpstr>
      <vt:lpstr>Slide 2</vt:lpstr>
      <vt:lpstr>Les Pommes et Les Oranges</vt:lpstr>
      <vt:lpstr>Les Joueurs de Carte</vt:lpstr>
      <vt:lpstr>Mont Saint Victoire </vt:lpstr>
      <vt:lpstr>Mont Saint Victoire</vt:lpstr>
      <vt:lpstr>Mont Saint Victoire</vt:lpstr>
      <vt:lpstr>Mont Saint Victoire</vt:lpstr>
    </vt:vector>
  </TitlesOfParts>
  <Company>Presentation High School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Paul Cézanne</dc:title>
  <dc:creator>Nepheli Aji</dc:creator>
  <cp:lastModifiedBy>Nepheli Aji</cp:lastModifiedBy>
  <cp:revision>2</cp:revision>
  <dcterms:created xsi:type="dcterms:W3CDTF">2011-10-06T04:05:01Z</dcterms:created>
  <dcterms:modified xsi:type="dcterms:W3CDTF">2011-10-06T06:31:38Z</dcterms:modified>
</cp:coreProperties>
</file>